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648_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SPRINGDALE RD / 51ST ST
Intersection ID: 5164505
Cardinal Direction: N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Yield Flashing Yellow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648_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SPRINGDALE RD / 51ST ST
Intersection ID: 5164505
Cardinal Direction: S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Arrow Only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SPRINGDALE RD / 51ST ST
Intersection ID: 5164505
Cardinal Direction: E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Yield Flashing Yellow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648_W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SPRINGDALE RD / 51ST ST
Intersection ID: 5164505
Cardinal Direction: W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Yield Flashing Yellow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